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648" r:id="rId1"/>
  </p:sldMasterIdLst>
  <p:sldIdLst>
    <p:sldId id="256" r:id="rId2"/>
    <p:sldId id="257" r:id="rId3"/>
    <p:sldId id="286" r:id="rId4"/>
    <p:sldId id="261" r:id="rId5"/>
    <p:sldId id="321" r:id="rId6"/>
    <p:sldId id="34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336" r:id="rId16"/>
    <p:sldId id="301" r:id="rId17"/>
    <p:sldId id="337" r:id="rId18"/>
    <p:sldId id="334" r:id="rId19"/>
    <p:sldId id="302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8" r:id="rId45"/>
    <p:sldId id="299" r:id="rId46"/>
    <p:sldId id="300" r:id="rId47"/>
    <p:sldId id="303" r:id="rId48"/>
    <p:sldId id="304" r:id="rId49"/>
    <p:sldId id="305" r:id="rId50"/>
    <p:sldId id="306" r:id="rId51"/>
    <p:sldId id="307" r:id="rId52"/>
    <p:sldId id="311" r:id="rId53"/>
    <p:sldId id="312" r:id="rId54"/>
    <p:sldId id="313" r:id="rId55"/>
    <p:sldId id="314" r:id="rId56"/>
    <p:sldId id="319" r:id="rId57"/>
    <p:sldId id="320" r:id="rId58"/>
    <p:sldId id="340" r:id="rId59"/>
    <p:sldId id="322" r:id="rId60"/>
    <p:sldId id="323" r:id="rId61"/>
    <p:sldId id="324" r:id="rId62"/>
    <p:sldId id="325" r:id="rId63"/>
    <p:sldId id="326" r:id="rId64"/>
    <p:sldId id="327" r:id="rId65"/>
    <p:sldId id="328" r:id="rId66"/>
    <p:sldId id="329" r:id="rId67"/>
    <p:sldId id="330" r:id="rId68"/>
    <p:sldId id="331" r:id="rId69"/>
    <p:sldId id="333" r:id="rId70"/>
    <p:sldId id="335" r:id="rId71"/>
  </p:sldIdLst>
  <p:sldSz cx="12192000" cy="6858000"/>
  <p:notesSz cx="6858000" cy="9144000"/>
  <p:defaultTextStyle>
    <a:defPPr>
      <a:defRPr lang="ar-SA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2031" autoAdjust="0"/>
    <p:restoredTop sz="94660"/>
  </p:normalViewPr>
  <p:slideViewPr>
    <p:cSldViewPr snapToGrid="0">
      <p:cViewPr varScale="1">
        <p:scale>
          <a:sx n="72" d="100"/>
          <a:sy n="72" d="100"/>
        </p:scale>
        <p:origin x="540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slide" Target="slides/slide7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شريحة عنوا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ar-SA"/>
              <a:t>انقر لتحرير نمط العنوان الرئيسي</a:t>
            </a:r>
          </a:p>
        </p:txBody>
      </p:sp>
      <p:sp>
        <p:nvSpPr>
          <p:cNvPr id="3" name="عنوان فرعي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ar-SA"/>
              <a:t>انقر لتحرير نمط العنوان الثانوي الرئيسي</a:t>
            </a:r>
          </a:p>
        </p:txBody>
      </p:sp>
      <p:sp>
        <p:nvSpPr>
          <p:cNvPr id="4" name="عنصر نائب للتاريخ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D538C-8972-43CF-88E5-B13AAEE82104}" type="datetimeFigureOut">
              <a:rPr lang="ar-SA" smtClean="0"/>
              <a:t>01/07/1444</a:t>
            </a:fld>
            <a:endParaRPr lang="ar-SA"/>
          </a:p>
        </p:txBody>
      </p:sp>
      <p:sp>
        <p:nvSpPr>
          <p:cNvPr id="5" name="عنصر نائب للتذييل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6" name="عنصر نائب لرقم الشريحة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7BC9F-9507-49DA-A038-A233001ABBCB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12403183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عنوان ونص عمود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/>
              <a:t>انقر لتحرير نمط العنوان الرئيسي</a:t>
            </a:r>
          </a:p>
        </p:txBody>
      </p:sp>
      <p:sp>
        <p:nvSpPr>
          <p:cNvPr id="3" name="عنصر نائب للعنوان العمودي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ar-SA"/>
              <a:t>انقر لتحرير أنماط النص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</a:p>
        </p:txBody>
      </p:sp>
      <p:sp>
        <p:nvSpPr>
          <p:cNvPr id="4" name="عنصر نائب للتاريخ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D538C-8972-43CF-88E5-B13AAEE82104}" type="datetimeFigureOut">
              <a:rPr lang="ar-SA" smtClean="0"/>
              <a:t>01/07/1444</a:t>
            </a:fld>
            <a:endParaRPr lang="ar-SA"/>
          </a:p>
        </p:txBody>
      </p:sp>
      <p:sp>
        <p:nvSpPr>
          <p:cNvPr id="5" name="عنصر نائب للتذييل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6" name="عنصر نائب لرقم الشريحة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7BC9F-9507-49DA-A038-A233001ABBCB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16974338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عنوان ونص عموديا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عمودي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ar-SA"/>
              <a:t>انقر لتحرير نمط العنوان الرئيسي</a:t>
            </a:r>
          </a:p>
        </p:txBody>
      </p:sp>
      <p:sp>
        <p:nvSpPr>
          <p:cNvPr id="3" name="عنصر نائب للعنوان العمودي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ar-SA"/>
              <a:t>انقر لتحرير أنماط النص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</a:p>
        </p:txBody>
      </p:sp>
      <p:sp>
        <p:nvSpPr>
          <p:cNvPr id="4" name="عنصر نائب للتاريخ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D538C-8972-43CF-88E5-B13AAEE82104}" type="datetimeFigureOut">
              <a:rPr lang="ar-SA" smtClean="0"/>
              <a:t>01/07/1444</a:t>
            </a:fld>
            <a:endParaRPr lang="ar-SA"/>
          </a:p>
        </p:txBody>
      </p:sp>
      <p:sp>
        <p:nvSpPr>
          <p:cNvPr id="5" name="عنصر نائب للتذييل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6" name="عنصر نائب لرقم الشريحة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7BC9F-9507-49DA-A038-A233001ABBCB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34154540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عنوان ومحتو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/>
              <a:t>انقر لتحرير نمط العنوان الرئيسي</a:t>
            </a:r>
          </a:p>
        </p:txBody>
      </p:sp>
      <p:sp>
        <p:nvSpPr>
          <p:cNvPr id="3" name="عنصر نائب للمحتوى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ar-SA"/>
              <a:t>انقر لتحرير أنماط النص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</a:p>
        </p:txBody>
      </p:sp>
      <p:sp>
        <p:nvSpPr>
          <p:cNvPr id="4" name="عنصر نائب للتاريخ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D538C-8972-43CF-88E5-B13AAEE82104}" type="datetimeFigureOut">
              <a:rPr lang="ar-SA" smtClean="0"/>
              <a:t>01/07/1444</a:t>
            </a:fld>
            <a:endParaRPr lang="ar-SA"/>
          </a:p>
        </p:txBody>
      </p:sp>
      <p:sp>
        <p:nvSpPr>
          <p:cNvPr id="5" name="عنصر نائب للتذييل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6" name="عنصر نائب لرقم الشريحة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7BC9F-9507-49DA-A038-A233001ABBCB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21291721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عنوان المقط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ar-SA"/>
              <a:t>انقر لتحرير نمط العنوان الرئيسي</a:t>
            </a:r>
          </a:p>
        </p:txBody>
      </p:sp>
      <p:sp>
        <p:nvSpPr>
          <p:cNvPr id="3" name="عنصر نائب للنص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ar-SA"/>
              <a:t>انقر لتحرير أنماط النص الرئيسي</a:t>
            </a:r>
          </a:p>
        </p:txBody>
      </p:sp>
      <p:sp>
        <p:nvSpPr>
          <p:cNvPr id="4" name="عنصر نائب للتاريخ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D538C-8972-43CF-88E5-B13AAEE82104}" type="datetimeFigureOut">
              <a:rPr lang="ar-SA" smtClean="0"/>
              <a:t>01/07/1444</a:t>
            </a:fld>
            <a:endParaRPr lang="ar-SA"/>
          </a:p>
        </p:txBody>
      </p:sp>
      <p:sp>
        <p:nvSpPr>
          <p:cNvPr id="5" name="عنصر نائب للتذييل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6" name="عنصر نائب لرقم الشريحة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7BC9F-9507-49DA-A038-A233001ABBCB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3704231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محتويي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/>
              <a:t>انقر لتحرير نمط العنوان الرئيسي</a:t>
            </a:r>
          </a:p>
        </p:txBody>
      </p:sp>
      <p:sp>
        <p:nvSpPr>
          <p:cNvPr id="3" name="عنصر نائب للمحتوى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ar-SA"/>
              <a:t>انقر لتحرير أنماط النص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</a:p>
        </p:txBody>
      </p:sp>
      <p:sp>
        <p:nvSpPr>
          <p:cNvPr id="4" name="عنصر نائب للمحتوى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ar-SA"/>
              <a:t>انقر لتحرير أنماط النص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</a:p>
        </p:txBody>
      </p:sp>
      <p:sp>
        <p:nvSpPr>
          <p:cNvPr id="5" name="عنصر نائب للتاريخ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D538C-8972-43CF-88E5-B13AAEE82104}" type="datetimeFigureOut">
              <a:rPr lang="ar-SA" smtClean="0"/>
              <a:t>01/07/1444</a:t>
            </a:fld>
            <a:endParaRPr lang="ar-SA"/>
          </a:p>
        </p:txBody>
      </p:sp>
      <p:sp>
        <p:nvSpPr>
          <p:cNvPr id="6" name="عنصر نائب للتذييل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7" name="عنصر نائب لرقم الشريحة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7BC9F-9507-49DA-A038-A233001ABBCB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186722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مقارن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ar-SA"/>
              <a:t>انقر لتحرير نمط العنوان الرئيسي</a:t>
            </a:r>
          </a:p>
        </p:txBody>
      </p:sp>
      <p:sp>
        <p:nvSpPr>
          <p:cNvPr id="3" name="عنصر نائب للنص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ar-SA"/>
              <a:t>انقر لتحرير أنماط النص الرئيسي</a:t>
            </a:r>
          </a:p>
        </p:txBody>
      </p:sp>
      <p:sp>
        <p:nvSpPr>
          <p:cNvPr id="4" name="عنصر نائب للمحتوى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ar-SA"/>
              <a:t>انقر لتحرير أنماط النص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</a:p>
        </p:txBody>
      </p:sp>
      <p:sp>
        <p:nvSpPr>
          <p:cNvPr id="5" name="عنصر نائب للنص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ar-SA"/>
              <a:t>انقر لتحرير أنماط النص الرئيسي</a:t>
            </a:r>
          </a:p>
        </p:txBody>
      </p:sp>
      <p:sp>
        <p:nvSpPr>
          <p:cNvPr id="6" name="عنصر نائب للمحتوى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ar-SA"/>
              <a:t>انقر لتحرير أنماط النص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</a:p>
        </p:txBody>
      </p:sp>
      <p:sp>
        <p:nvSpPr>
          <p:cNvPr id="7" name="عنصر نائب للتاريخ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D538C-8972-43CF-88E5-B13AAEE82104}" type="datetimeFigureOut">
              <a:rPr lang="ar-SA" smtClean="0"/>
              <a:t>01/07/1444</a:t>
            </a:fld>
            <a:endParaRPr lang="ar-SA"/>
          </a:p>
        </p:txBody>
      </p:sp>
      <p:sp>
        <p:nvSpPr>
          <p:cNvPr id="8" name="عنصر نائب للتذييل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9" name="عنصر نائب لرقم الشريحة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7BC9F-9507-49DA-A038-A233001ABBCB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5880137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عنوان فق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/>
              <a:t>انقر لتحرير نمط العنوان الرئيسي</a:t>
            </a:r>
          </a:p>
        </p:txBody>
      </p:sp>
      <p:sp>
        <p:nvSpPr>
          <p:cNvPr id="3" name="عنصر نائب للتاريخ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D538C-8972-43CF-88E5-B13AAEE82104}" type="datetimeFigureOut">
              <a:rPr lang="ar-SA" smtClean="0"/>
              <a:t>01/07/1444</a:t>
            </a:fld>
            <a:endParaRPr lang="ar-SA"/>
          </a:p>
        </p:txBody>
      </p:sp>
      <p:sp>
        <p:nvSpPr>
          <p:cNvPr id="4" name="عنصر نائب للتذييل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5" name="عنصر نائب لرقم الشريحة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7BC9F-9507-49DA-A038-A233001ABBCB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24971921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فار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لتاريخ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D538C-8972-43CF-88E5-B13AAEE82104}" type="datetimeFigureOut">
              <a:rPr lang="ar-SA" smtClean="0"/>
              <a:t>01/07/1444</a:t>
            </a:fld>
            <a:endParaRPr lang="ar-SA"/>
          </a:p>
        </p:txBody>
      </p:sp>
      <p:sp>
        <p:nvSpPr>
          <p:cNvPr id="3" name="عنصر نائب للتذييل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4" name="عنصر نائب لرقم الشريحة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7BC9F-9507-49DA-A038-A233001ABBCB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30102999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محتوى ذو تسمية توضيحي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ar-SA"/>
              <a:t>انقر لتحرير نمط العنوان الرئيسي</a:t>
            </a:r>
          </a:p>
        </p:txBody>
      </p:sp>
      <p:sp>
        <p:nvSpPr>
          <p:cNvPr id="3" name="عنصر نائب للمحتوى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ar-SA"/>
              <a:t>انقر لتحرير أنماط النص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</a:p>
        </p:txBody>
      </p:sp>
      <p:sp>
        <p:nvSpPr>
          <p:cNvPr id="4" name="عنصر نائب للنص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ar-SA"/>
              <a:t>انقر لتحرير أنماط النص الرئيسي</a:t>
            </a:r>
          </a:p>
        </p:txBody>
      </p:sp>
      <p:sp>
        <p:nvSpPr>
          <p:cNvPr id="5" name="عنصر نائب للتاريخ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D538C-8972-43CF-88E5-B13AAEE82104}" type="datetimeFigureOut">
              <a:rPr lang="ar-SA" smtClean="0"/>
              <a:t>01/07/1444</a:t>
            </a:fld>
            <a:endParaRPr lang="ar-SA"/>
          </a:p>
        </p:txBody>
      </p:sp>
      <p:sp>
        <p:nvSpPr>
          <p:cNvPr id="6" name="عنصر نائب للتذييل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7" name="عنصر نائب لرقم الشريحة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7BC9F-9507-49DA-A038-A233001ABBCB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4797160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صورة مع تسمية توضيحي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ar-SA"/>
              <a:t>انقر لتحرير نمط العنوان الرئيسي</a:t>
            </a:r>
          </a:p>
        </p:txBody>
      </p:sp>
      <p:sp>
        <p:nvSpPr>
          <p:cNvPr id="3" name="عنصر نائب للصورة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ar-SA"/>
          </a:p>
        </p:txBody>
      </p:sp>
      <p:sp>
        <p:nvSpPr>
          <p:cNvPr id="4" name="عنصر نائب للنص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ar-SA"/>
              <a:t>انقر لتحرير أنماط النص الرئيسي</a:t>
            </a:r>
          </a:p>
        </p:txBody>
      </p:sp>
      <p:sp>
        <p:nvSpPr>
          <p:cNvPr id="5" name="عنصر نائب للتاريخ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D538C-8972-43CF-88E5-B13AAEE82104}" type="datetimeFigureOut">
              <a:rPr lang="ar-SA" smtClean="0"/>
              <a:t>01/07/1444</a:t>
            </a:fld>
            <a:endParaRPr lang="ar-SA"/>
          </a:p>
        </p:txBody>
      </p:sp>
      <p:sp>
        <p:nvSpPr>
          <p:cNvPr id="6" name="عنصر نائب للتذييل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7" name="عنصر نائب لرقم الشريحة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7BC9F-9507-49DA-A038-A233001ABBCB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1608832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لعنوان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/>
          <a:p>
            <a:r>
              <a:rPr lang="ar-SA"/>
              <a:t>انقر لتحرير نمط العنوان الرئيسي</a:t>
            </a:r>
          </a:p>
        </p:txBody>
      </p:sp>
      <p:sp>
        <p:nvSpPr>
          <p:cNvPr id="3" name="عنصر نائب للنص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lvl="0"/>
            <a:r>
              <a:rPr lang="ar-SA"/>
              <a:t>انقر لتحرير أنماط النص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</a:p>
        </p:txBody>
      </p:sp>
      <p:sp>
        <p:nvSpPr>
          <p:cNvPr id="4" name="عنصر نائب للتاريخ 3"/>
          <p:cNvSpPr>
            <a:spLocks noGrp="1"/>
          </p:cNvSpPr>
          <p:nvPr>
            <p:ph type="dt" sz="half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0D538C-8972-43CF-88E5-B13AAEE82104}" type="datetimeFigureOut">
              <a:rPr lang="ar-SA" smtClean="0"/>
              <a:t>01/07/1444</a:t>
            </a:fld>
            <a:endParaRPr lang="ar-SA"/>
          </a:p>
        </p:txBody>
      </p:sp>
      <p:sp>
        <p:nvSpPr>
          <p:cNvPr id="5" name="عنصر نائب للتذييل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ar-SA"/>
          </a:p>
        </p:txBody>
      </p:sp>
      <p:sp>
        <p:nvSpPr>
          <p:cNvPr id="6" name="عنصر نائب لرقم الشريحة 5"/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67BC9F-9507-49DA-A038-A233001ABBCB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8014724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r" defTabSz="914400" rtl="1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r" defTabSz="914400" rtl="1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ar-SA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ctrTitle"/>
          </p:nvPr>
        </p:nvSpPr>
        <p:spPr>
          <a:xfrm>
            <a:off x="1600200" y="627062"/>
            <a:ext cx="9436100" cy="3716337"/>
          </a:xfrm>
        </p:spPr>
        <p:txBody>
          <a:bodyPr>
            <a:normAutofit/>
          </a:bodyPr>
          <a:lstStyle/>
          <a:p>
            <a:r>
              <a:rPr lang="en-US" sz="12400" dirty="0">
                <a:solidFill>
                  <a:srgbClr val="FF0000"/>
                </a:solidFill>
                <a:latin typeface="Arial Black" panose="020B0A04020102020204" pitchFamily="34" charset="0"/>
              </a:rPr>
              <a:t>Session 4</a:t>
            </a:r>
            <a:endParaRPr lang="ar-SA" sz="12400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20884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صورة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5722" y="0"/>
            <a:ext cx="44205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9678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صورة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2114" y="0"/>
            <a:ext cx="45677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0243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صورة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714375"/>
            <a:ext cx="6858000" cy="542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8601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صورة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0"/>
            <a:ext cx="609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2536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صورة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2162175"/>
            <a:ext cx="6858000" cy="253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6216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>
          <a:xfrm>
            <a:off x="786685" y="854522"/>
            <a:ext cx="10649755" cy="5520520"/>
          </a:xfrm>
        </p:spPr>
        <p:txBody>
          <a:bodyPr>
            <a:normAutofit/>
          </a:bodyPr>
          <a:lstStyle/>
          <a:p>
            <a:pPr algn="ctr" rtl="0"/>
            <a:r>
              <a:rPr lang="en-US" sz="96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rPr>
              <a:t>Be UNIQUE…</a:t>
            </a:r>
            <a:endParaRPr lang="ar-SA" sz="9600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84141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صورة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55" b="82963"/>
          <a:stretch/>
        </p:blipFill>
        <p:spPr>
          <a:xfrm>
            <a:off x="2314720" y="2032000"/>
            <a:ext cx="7972280" cy="184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3307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9257" y="450762"/>
            <a:ext cx="8113689" cy="61679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770741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صورة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284"/>
          <a:stretch/>
        </p:blipFill>
        <p:spPr>
          <a:xfrm>
            <a:off x="3242112" y="0"/>
            <a:ext cx="61376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034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صورة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0246" y="0"/>
            <a:ext cx="647150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9635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صورة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602" y="1043776"/>
            <a:ext cx="11577880" cy="4785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0937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صورة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0774" y="0"/>
            <a:ext cx="48504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2789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صورة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6956" y="0"/>
            <a:ext cx="49180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9574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صورة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528637"/>
            <a:ext cx="6858000" cy="5800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4001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صورة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7770" y="0"/>
            <a:ext cx="53964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8359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صورة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6305" y="0"/>
            <a:ext cx="55793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1018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صورة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276225"/>
            <a:ext cx="6858000" cy="630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86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صورة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3154" y="0"/>
            <a:ext cx="48456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332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صورة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1347787"/>
            <a:ext cx="6858000" cy="416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6185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صورة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53"/>
          <a:stretch/>
        </p:blipFill>
        <p:spPr>
          <a:xfrm>
            <a:off x="2149371" y="476518"/>
            <a:ext cx="7599935" cy="6145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0903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صورة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242887"/>
            <a:ext cx="6858000" cy="637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0458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>
          <a:xfrm>
            <a:off x="1117600" y="2193925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en-US" sz="5400" dirty="0">
                <a:latin typeface="Arial Rounded MT Bold" panose="020F0704030504030204" pitchFamily="34" charset="0"/>
              </a:rPr>
              <a:t>Would you apply for a job if you are not </a:t>
            </a:r>
            <a:r>
              <a:rPr lang="en-US" sz="5400" dirty="0">
                <a:solidFill>
                  <a:srgbClr val="FF0000"/>
                </a:solidFill>
                <a:latin typeface="Arial Rounded MT Bold" panose="020F0704030504030204" pitchFamily="34" charset="0"/>
              </a:rPr>
              <a:t>100%</a:t>
            </a:r>
            <a:r>
              <a:rPr lang="en-US" sz="5400" dirty="0">
                <a:latin typeface="Arial Rounded MT Bold" panose="020F0704030504030204" pitchFamily="34" charset="0"/>
              </a:rPr>
              <a:t> fit for it?</a:t>
            </a:r>
            <a:endParaRPr lang="ar-SA" sz="5400" dirty="0"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24993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صورة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5569" y="0"/>
            <a:ext cx="53208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5856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صورة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1885950"/>
            <a:ext cx="6858000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8396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صورة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2048" y="0"/>
            <a:ext cx="49279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556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صورة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576262"/>
            <a:ext cx="6858000" cy="570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0159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صورة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2052637"/>
            <a:ext cx="6858000" cy="275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2475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صورة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5591" y="0"/>
            <a:ext cx="36808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4349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صورة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8307" y="0"/>
            <a:ext cx="52753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6482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صورة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5990" y="0"/>
            <a:ext cx="47800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1759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صورة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109537"/>
            <a:ext cx="6858000" cy="663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6425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صورة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401" r="-1297"/>
          <a:stretch/>
        </p:blipFill>
        <p:spPr>
          <a:xfrm>
            <a:off x="2730500" y="698500"/>
            <a:ext cx="6946900" cy="3703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5317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صورة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875" y="1220787"/>
            <a:ext cx="10058400" cy="4122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15185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صورة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1526" y="0"/>
            <a:ext cx="56089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63137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صورة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1633537"/>
            <a:ext cx="6858000" cy="3590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59768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صورة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1299" y="965201"/>
            <a:ext cx="8661543" cy="4246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86723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صورة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1581150"/>
            <a:ext cx="6858000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28580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صورة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2165" y="0"/>
            <a:ext cx="61876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22599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صورة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1195387"/>
            <a:ext cx="6858000" cy="446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28627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صورة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2195512"/>
            <a:ext cx="6858000" cy="246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86315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صورة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9025" y="698655"/>
            <a:ext cx="7933949" cy="5241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74319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صورة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1157" y="0"/>
            <a:ext cx="53496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97789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صورة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466725"/>
            <a:ext cx="6858000" cy="592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003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صورة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387"/>
          <a:stretch/>
        </p:blipFill>
        <p:spPr>
          <a:xfrm>
            <a:off x="1574535" y="1016978"/>
            <a:ext cx="9436902" cy="3387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59916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صورة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80962"/>
            <a:ext cx="6858000" cy="6696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64770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صورة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2540" y="1751194"/>
            <a:ext cx="9292461" cy="3355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83183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صورة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6" b="35907"/>
          <a:stretch/>
        </p:blipFill>
        <p:spPr>
          <a:xfrm>
            <a:off x="1533362" y="1068751"/>
            <a:ext cx="9125275" cy="3952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95043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صورة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2890" y="1046813"/>
            <a:ext cx="8586220" cy="4394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26901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صورة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261937"/>
            <a:ext cx="6858000" cy="633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66981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صورة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2071687"/>
            <a:ext cx="6858000" cy="271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28316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صورة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5945" y="0"/>
            <a:ext cx="68201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12651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صورة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90487"/>
            <a:ext cx="6858000" cy="667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36775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صورة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2112" y="991221"/>
            <a:ext cx="8676861" cy="4760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49680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صورة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2106" y="0"/>
            <a:ext cx="63877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217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صورة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479" y="0"/>
            <a:ext cx="58786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95608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صورة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333375"/>
            <a:ext cx="6858000" cy="619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3990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صورة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1304925"/>
            <a:ext cx="6858000" cy="424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14770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صورة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1122" y="0"/>
            <a:ext cx="52697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66992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صورة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990600"/>
            <a:ext cx="6858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83630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صورة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2319337"/>
            <a:ext cx="6858000" cy="221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29793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صورة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3982" y="0"/>
            <a:ext cx="48840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35563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صورة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1207" y="0"/>
            <a:ext cx="48695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74622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صورة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0835" y="0"/>
            <a:ext cx="62503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94839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صورة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123825"/>
            <a:ext cx="6858000" cy="661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0123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>
          <a:xfrm>
            <a:off x="889000" y="2333625"/>
            <a:ext cx="10515600" cy="1325563"/>
          </a:xfrm>
        </p:spPr>
        <p:txBody>
          <a:bodyPr>
            <a:normAutofit/>
          </a:bodyPr>
          <a:lstStyle/>
          <a:p>
            <a:pPr algn="ctr" rtl="0"/>
            <a:r>
              <a:rPr lang="en-US" sz="6000" dirty="0">
                <a:latin typeface="Arial Rounded MT Bold" panose="020F0704030504030204" pitchFamily="34" charset="0"/>
              </a:rPr>
              <a:t>How clients see proposals?</a:t>
            </a:r>
            <a:endParaRPr lang="ar-SA" sz="6000" dirty="0"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87083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صورة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7580" y="1628774"/>
            <a:ext cx="8732520" cy="303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79804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>
          <a:xfrm>
            <a:off x="787400" y="2320925"/>
            <a:ext cx="10515600" cy="1325563"/>
          </a:xfrm>
        </p:spPr>
        <p:txBody>
          <a:bodyPr>
            <a:normAutofit/>
          </a:bodyPr>
          <a:lstStyle/>
          <a:p>
            <a:pPr algn="ctr" rtl="0"/>
            <a:r>
              <a:rPr lang="en-US" sz="4800" dirty="0">
                <a:latin typeface="Arial Rounded MT Bold" panose="020F0704030504030204" pitchFamily="34" charset="0"/>
              </a:rPr>
              <a:t>Let’s check </a:t>
            </a:r>
            <a:r>
              <a:rPr lang="en-US" sz="4800" dirty="0" err="1">
                <a:solidFill>
                  <a:srgbClr val="FF0000"/>
                </a:solidFill>
                <a:latin typeface="Arial Rounded MT Bold" panose="020F0704030504030204" pitchFamily="34" charset="0"/>
              </a:rPr>
              <a:t>Upwork</a:t>
            </a:r>
            <a:r>
              <a:rPr lang="en-US" sz="4800" dirty="0">
                <a:latin typeface="Arial Rounded MT Bold" panose="020F0704030504030204" pitchFamily="34" charset="0"/>
              </a:rPr>
              <a:t>…</a:t>
            </a:r>
            <a:endParaRPr lang="ar-SA" sz="4800" dirty="0"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93785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صورة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1533525"/>
            <a:ext cx="6858000" cy="379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6369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صورة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1833562"/>
            <a:ext cx="6858000" cy="3190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835286"/>
      </p:ext>
    </p:extLst>
  </p:cSld>
  <p:clrMapOvr>
    <a:masterClrMapping/>
  </p:clrMapOvr>
</p:sld>
</file>

<file path=ppt/theme/theme1.xml><?xml version="1.0" encoding="utf-8"?>
<a:theme xmlns:a="http://schemas.openxmlformats.org/drawingml/2006/main" name="نسق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2298</TotalTime>
  <Words>30</Words>
  <Application>Microsoft Office PowerPoint</Application>
  <PresentationFormat>Widescreen</PresentationFormat>
  <Paragraphs>5</Paragraphs>
  <Slides>70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76" baseType="lpstr">
      <vt:lpstr>Arial</vt:lpstr>
      <vt:lpstr>Arial Black</vt:lpstr>
      <vt:lpstr>Arial Rounded MT Bold</vt:lpstr>
      <vt:lpstr>Calibri</vt:lpstr>
      <vt:lpstr>Calibri Light</vt:lpstr>
      <vt:lpstr>نسق Office</vt:lpstr>
      <vt:lpstr>Session 4</vt:lpstr>
      <vt:lpstr>PowerPoint Presentation</vt:lpstr>
      <vt:lpstr>Would you apply for a job if you are not 100% fit for it?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Be UNIQUE…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clients see proposals?</vt:lpstr>
      <vt:lpstr>Let’s check Upwork…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عرض تقديمي في PowerPoint</dc:title>
  <dc:creator>Saja Athamna</dc:creator>
  <cp:lastModifiedBy>HP</cp:lastModifiedBy>
  <cp:revision>23</cp:revision>
  <dcterms:created xsi:type="dcterms:W3CDTF">2022-07-04T21:56:38Z</dcterms:created>
  <dcterms:modified xsi:type="dcterms:W3CDTF">2023-01-22T20:39:32Z</dcterms:modified>
</cp:coreProperties>
</file>